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0" r:id="rId6"/>
    <p:sldId id="266" r:id="rId7"/>
    <p:sldId id="261" r:id="rId8"/>
    <p:sldId id="264" r:id="rId9"/>
    <p:sldId id="262" r:id="rId10"/>
    <p:sldId id="265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0994046-9536-4836-ADBC-D8573CA3437E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2DDB41-6118-4BFA-9896-4AF8A61BF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Bart Simpson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57116B-682D-42C7-B564-282730FB9D0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Ferrari’s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CF50E-D8F5-40FD-BBFD-E371066A5A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Kanye West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65CA4-8159-4D4E-8A7F-7D2A999DF96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Mark Zuckerberg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CCFF2C-0F0F-473B-86F7-38DD7275403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Steve Jobs, Steve Wozniak, Ronald Wayne (1976)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4F283-2896-4E4A-87E1-B036559D800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Leonardo Da Vinci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F333BF-7489-498F-BA66-772A455BC15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Lady Gaga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F68B98-BEF0-42D6-A070-89D6BD96850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Gucci 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2C1117-FE72-46C5-81E7-07B57522209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Suzanne Collins, </a:t>
            </a:r>
            <a:r>
              <a:rPr lang="en-US" i="1" smtClean="0"/>
              <a:t>The Hunger Games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8631E9-2157-4C62-9543-F38DE92FCA6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Van Halen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B33C13-82B6-4791-BFDB-FEF78E2A65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William Shakespeare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AADAC8-56A8-4A26-A6C1-A3954A46CAC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Alexander Graham Bell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350F48-7EF7-4A9C-88A5-FFC491B963E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Forrest Gump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9290F7-4E7C-4FAC-B6D9-3E4FF097764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865DB-E66F-4CBF-A01D-35B5A7EFE7DE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804AA-0A8E-430E-A519-DB440F46EC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EA48C-691E-4809-B4E9-1E4FF95B21EE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6887E-84A9-4EDA-A6FD-12D6B9692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41774-FE8A-4EC5-8372-91251D862154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CBF7E-6A13-44AF-A67D-D62DD549F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16F9C-DEFC-49B4-A521-2BA3ED2D7898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53B2-E247-4190-A5A6-01F8F5C32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FEF6-33AF-49AD-8CA7-145BA3605916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36CE-96C5-4C68-80F1-D8B8A8466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82577-A35F-458C-BCE8-CACA5E500001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D7DAC-6ABA-4231-BE70-657E07F68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35EA-27EF-4DC8-9555-FC097FF64C71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D06FB-F6AB-451A-91BC-45B5560E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B77B-08CE-4678-AE94-9664306344D4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B330A-9E8B-4511-B872-7A2E77F45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ABD75-8D79-4BFC-A241-9EDDD22C2F2F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478AC-3794-4A18-9895-9D9ADB707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82331-A6E6-4342-807D-A00AC38394B4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7A3DD-ACD2-44E8-8A7A-DE8A38B1E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35D6A-6AAB-43CF-86E9-81255F7D7A0A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FC7B9-A122-4005-91A9-AF03DBAE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8CA3FC-3F3C-4829-8128-E2C0CDB70B83}" type="datetimeFigureOut">
              <a:rPr lang="en-US"/>
              <a:pPr>
                <a:defRPr/>
              </a:pPr>
              <a:t>6/17/2012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D399DD-9E70-4168-A65A-3B6A73CCC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Whose is it?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l" eaLnBrk="1" hangingPunct="1"/>
            <a:r>
              <a:rPr lang="en-US" smtClean="0"/>
              <a:t>Giving Credit Where Credit is Due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	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“Life is like a box of chocolates.”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15363" name="Content Placeholder 3" descr="ferrari-logo 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76488" y="1935163"/>
            <a:ext cx="4389437" cy="43894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16387" name="Content Placeholder 3" descr="einstein'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43250" y="2678113"/>
            <a:ext cx="2857500" cy="290512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“Goin’ gorillas”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18435" name="Content Placeholder 3" descr="fbsimpl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86138" y="2944813"/>
            <a:ext cx="2371725" cy="23717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	</a:t>
            </a:r>
          </a:p>
        </p:txBody>
      </p:sp>
      <p:pic>
        <p:nvPicPr>
          <p:cNvPr id="19459" name="Content Placeholder 3" descr="apple-log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05125" y="2309813"/>
            <a:ext cx="3333750" cy="36385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 “Don’t have a cow man.”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7171" name="Content Placeholder 3" descr="mona lis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05225" y="2814638"/>
            <a:ext cx="1733550" cy="26289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“I was born this way”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9219" name="Content Placeholder 3" descr="gucc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00450" y="3157538"/>
            <a:ext cx="1943100" cy="19431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“May the odds ever be in your favor.”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11267" name="Content Placeholder 3" descr="vh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14725" y="3049588"/>
            <a:ext cx="2114550" cy="216058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mtClean="0"/>
              <a:t>“Neither a borrower nor a lender be”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Whose is it?</a:t>
            </a:r>
          </a:p>
        </p:txBody>
      </p:sp>
      <p:pic>
        <p:nvPicPr>
          <p:cNvPr id="13315" name="Content Placeholder 3" descr="telepho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0" y="2667000"/>
            <a:ext cx="1847850" cy="24765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166</Words>
  <Application>Microsoft Office PowerPoint</Application>
  <PresentationFormat>On-screen Show (4:3)</PresentationFormat>
  <Paragraphs>63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Flow</vt:lpstr>
      <vt:lpstr>Whose is it?</vt:lpstr>
      <vt:lpstr>Whose is it?</vt:lpstr>
      <vt:lpstr>Whose is it?</vt:lpstr>
      <vt:lpstr>Whose is it?</vt:lpstr>
      <vt:lpstr>Whose is it?</vt:lpstr>
      <vt:lpstr>Whose is it?</vt:lpstr>
      <vt:lpstr>Whose is it?</vt:lpstr>
      <vt:lpstr>Whose is it?</vt:lpstr>
      <vt:lpstr>Whose is it?</vt:lpstr>
      <vt:lpstr>Whose is it? </vt:lpstr>
      <vt:lpstr>Whose is it?</vt:lpstr>
      <vt:lpstr>Whose is it?</vt:lpstr>
      <vt:lpstr>Whose is it?</vt:lpstr>
      <vt:lpstr>Whose is it?</vt:lpstr>
      <vt:lpstr>Whose is it? </vt:lpstr>
    </vt:vector>
  </TitlesOfParts>
  <Company>District School Board of Niagara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Whose is it?</dc:title>
  <dc:creator>Cheryl Caldwell</dc:creator>
  <cp:lastModifiedBy>Peel District School Board</cp:lastModifiedBy>
  <cp:revision>1</cp:revision>
  <dcterms:created xsi:type="dcterms:W3CDTF">2012-04-22T21:03:35Z</dcterms:created>
  <dcterms:modified xsi:type="dcterms:W3CDTF">2012-06-17T19:22:48Z</dcterms:modified>
</cp:coreProperties>
</file>